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1"/>
  </p:notesMasterIdLst>
  <p:sldIdLst>
    <p:sldId id="256" r:id="rId8"/>
    <p:sldId id="271" r:id="rId9"/>
    <p:sldId id="336" r:id="rId10"/>
    <p:sldId id="346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05" r:id="rId3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6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96" d="100"/>
          <a:sy n="96" d="100"/>
        </p:scale>
        <p:origin x="102" y="5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Styling with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Selectors and Properties</a:t>
            </a:r>
          </a:p>
          <a:p>
            <a:pPr>
              <a:buFont typeface="Arial" charset="0"/>
              <a:buChar char="•"/>
            </a:pPr>
            <a:r>
              <a:rPr lang="en-US" dirty="0"/>
              <a:t>Separate CSS File</a:t>
            </a:r>
          </a:p>
          <a:p>
            <a:pPr>
              <a:buFont typeface="Arial" charset="0"/>
              <a:buChar char="•"/>
            </a:pPr>
            <a:r>
              <a:rPr lang="en-US" dirty="0"/>
              <a:t>Combined Rules</a:t>
            </a:r>
          </a:p>
          <a:p>
            <a:pPr>
              <a:buFont typeface="Arial" charset="0"/>
              <a:buChar char="•"/>
            </a:pPr>
            <a:r>
              <a:rPr lang="en-US" dirty="0"/>
              <a:t>Inheritance</a:t>
            </a:r>
          </a:p>
          <a:p>
            <a:pPr>
              <a:buFont typeface="Arial" charset="0"/>
              <a:buChar char="•"/>
            </a:pPr>
            <a:r>
              <a:rPr lang="en-US" dirty="0"/>
              <a:t>Class Selectors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0878"/>
            <a:ext cx="4085123" cy="27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57151"/>
            <a:ext cx="4953000" cy="609600"/>
          </a:xfrm>
        </p:spPr>
        <p:txBody>
          <a:bodyPr/>
          <a:lstStyle/>
          <a:p>
            <a:r>
              <a:rPr lang="en-US" dirty="0"/>
              <a:t>Sharing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427398"/>
            <a:ext cx="1768104" cy="18162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84" y="3056297"/>
            <a:ext cx="1753716" cy="180145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7398"/>
            <a:ext cx="2198800" cy="225865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368220" y="1699260"/>
            <a:ext cx="1649300" cy="114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1844040" y="2030730"/>
            <a:ext cx="171880" cy="10172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81400" y="268605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could copy/paste the &lt;style&gt; into all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Any future changes would have to be made to all of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Instead, we tell all of our pages to reference a separate (common) CSS file.</a:t>
            </a:r>
          </a:p>
        </p:txBody>
      </p:sp>
    </p:spTree>
    <p:extLst>
      <p:ext uri="{BB962C8B-B14F-4D97-AF65-F5344CB8AC3E}">
        <p14:creationId xmlns:p14="http://schemas.microsoft.com/office/powerpoint/2010/main" val="23117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&lt;link&gt;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95350"/>
            <a:ext cx="2882327" cy="2314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1523810" cy="24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1600200" y="2419350"/>
            <a:ext cx="4114800" cy="7620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2000" y="3067436"/>
            <a:ext cx="838200" cy="266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1219885"/>
            <a:ext cx="251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Extension “.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&lt;style&gt; wrapper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69083" y="3752549"/>
            <a:ext cx="6158927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 Supplies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&lt;/head&gt;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&lt;link&gt;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62150" y="1120102"/>
            <a:ext cx="521970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00" y="1508798"/>
            <a:ext cx="5111984" cy="3272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2075170"/>
            <a:ext cx="2514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Path to the resource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Just like &lt;a&gt;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Could be external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5276400" y="1508798"/>
            <a:ext cx="627632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2804585" y="1449084"/>
            <a:ext cx="243415" cy="1196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0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66" y="1557321"/>
            <a:ext cx="2710801" cy="26124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058" y="1138445"/>
            <a:ext cx="3124200" cy="88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6999" y="1147970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6999" y="1803693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733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1667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7266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246935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1667" y="3131947"/>
            <a:ext cx="609600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</a:t>
            </a:r>
            <a:endParaRPr lang="en-US" dirty="0"/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104199" y="1517302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  <a:endCxn id="10" idx="0"/>
          </p:cNvCxnSpPr>
          <p:nvPr/>
        </p:nvCxnSpPr>
        <p:spPr>
          <a:xfrm flipH="1">
            <a:off x="2602066" y="2173025"/>
            <a:ext cx="1502134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endCxn id="8" idx="0"/>
          </p:cNvCxnSpPr>
          <p:nvPr/>
        </p:nvCxnSpPr>
        <p:spPr>
          <a:xfrm flipH="1">
            <a:off x="3396533" y="2177995"/>
            <a:ext cx="707666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  <a:endCxn id="11" idx="0"/>
          </p:cNvCxnSpPr>
          <p:nvPr/>
        </p:nvCxnSpPr>
        <p:spPr>
          <a:xfrm>
            <a:off x="4104199" y="2177995"/>
            <a:ext cx="46780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9" idx="0"/>
          </p:cNvCxnSpPr>
          <p:nvPr/>
        </p:nvCxnSpPr>
        <p:spPr>
          <a:xfrm>
            <a:off x="4113476" y="2173025"/>
            <a:ext cx="125299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66467" y="2833718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5791200" y="3418338"/>
            <a:ext cx="1059180" cy="3459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67" y="1557321"/>
            <a:ext cx="2710800" cy="26124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058" y="1138445"/>
            <a:ext cx="3124200" cy="108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6999" y="1147970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6999" y="1803693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733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1667" y="2464386"/>
            <a:ext cx="609600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7266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246935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1667" y="3131947"/>
            <a:ext cx="609600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</a:t>
            </a:r>
            <a:endParaRPr lang="en-US" dirty="0"/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104199" y="1517302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  <a:endCxn id="10" idx="0"/>
          </p:cNvCxnSpPr>
          <p:nvPr/>
        </p:nvCxnSpPr>
        <p:spPr>
          <a:xfrm flipH="1">
            <a:off x="2602066" y="2173025"/>
            <a:ext cx="1502134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endCxn id="8" idx="0"/>
          </p:cNvCxnSpPr>
          <p:nvPr/>
        </p:nvCxnSpPr>
        <p:spPr>
          <a:xfrm flipH="1">
            <a:off x="3396533" y="2177995"/>
            <a:ext cx="707666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  <a:endCxn id="11" idx="0"/>
          </p:cNvCxnSpPr>
          <p:nvPr/>
        </p:nvCxnSpPr>
        <p:spPr>
          <a:xfrm>
            <a:off x="4104199" y="2177995"/>
            <a:ext cx="46780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9" idx="0"/>
          </p:cNvCxnSpPr>
          <p:nvPr/>
        </p:nvCxnSpPr>
        <p:spPr>
          <a:xfrm>
            <a:off x="4113476" y="2173025"/>
            <a:ext cx="125299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66467" y="2833718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5671267" y="2622382"/>
            <a:ext cx="489667" cy="11019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671267" y="3313333"/>
            <a:ext cx="1186733" cy="4357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86" y="1553676"/>
            <a:ext cx="2714582" cy="26160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058" y="1138445"/>
            <a:ext cx="3124200" cy="304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"Comic Sans MS"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h1,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6999" y="1147970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6999" y="1803693"/>
            <a:ext cx="9144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733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1667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7266" y="246438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2469356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1667" y="3131947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</a:t>
            </a:r>
            <a:endParaRPr lang="en-US" dirty="0"/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104199" y="1517302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  <a:endCxn id="10" idx="0"/>
          </p:cNvCxnSpPr>
          <p:nvPr/>
        </p:nvCxnSpPr>
        <p:spPr>
          <a:xfrm flipH="1">
            <a:off x="2602066" y="2173025"/>
            <a:ext cx="1502134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endCxn id="8" idx="0"/>
          </p:cNvCxnSpPr>
          <p:nvPr/>
        </p:nvCxnSpPr>
        <p:spPr>
          <a:xfrm flipH="1">
            <a:off x="3396533" y="2177995"/>
            <a:ext cx="707666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  <a:endCxn id="11" idx="0"/>
          </p:cNvCxnSpPr>
          <p:nvPr/>
        </p:nvCxnSpPr>
        <p:spPr>
          <a:xfrm>
            <a:off x="4104199" y="2177995"/>
            <a:ext cx="46780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9" idx="0"/>
          </p:cNvCxnSpPr>
          <p:nvPr/>
        </p:nvCxnSpPr>
        <p:spPr>
          <a:xfrm>
            <a:off x="4113476" y="2173025"/>
            <a:ext cx="1252991" cy="291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66467" y="2833718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016362" y="2929609"/>
            <a:ext cx="527438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401704" y="1660497"/>
            <a:ext cx="1614658" cy="12691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91733" y="3131947"/>
            <a:ext cx="60960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396533" y="2833718"/>
            <a:ext cx="0" cy="286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6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Defaults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5214" y="816624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https://www.w3schools.com/cssref/css_default_values.asp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14" y="1335829"/>
            <a:ext cx="5933571" cy="35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Surfing the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84289"/>
            <a:ext cx="6781800" cy="40757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4200" y="3409950"/>
            <a:ext cx="9906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4200" y="2859270"/>
            <a:ext cx="9906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62700" y="1929119"/>
            <a:ext cx="15621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2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Surfing the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70" y="819150"/>
            <a:ext cx="3301150" cy="31813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09600" y="819150"/>
            <a:ext cx="4572000" cy="750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 to the Rusty Ruler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Did your pencil break      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"items.html"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quality items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85950"/>
            <a:ext cx="4735098" cy="27471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53248" y="1112380"/>
            <a:ext cx="1480551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4600" y="2522080"/>
            <a:ext cx="9906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1400" y="2495549"/>
            <a:ext cx="9906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5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443" y="347415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Crazy Things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4935" y="3080731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Things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7037" y="381409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Things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26" y="1019858"/>
            <a:ext cx="3587068" cy="3456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943600" y="3562350"/>
            <a:ext cx="1066800" cy="2517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91000" y="4154775"/>
            <a:ext cx="3581400" cy="2457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03644" y="2750654"/>
            <a:ext cx="1321904" cy="2517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52664" y="3951223"/>
            <a:ext cx="1565413" cy="173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156" y="749509"/>
            <a:ext cx="39988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HTML allows you to define classes (types) of things.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Then you apply styles to the classes of things.</a:t>
            </a:r>
          </a:p>
        </p:txBody>
      </p:sp>
      <p:cxnSp>
        <p:nvCxnSpPr>
          <p:cNvPr id="14" name="Straight Arrow Connector 13"/>
          <p:cNvCxnSpPr>
            <a:cxnSpLocks/>
            <a:stCxn id="7" idx="3"/>
            <a:endCxn id="9" idx="1"/>
          </p:cNvCxnSpPr>
          <p:nvPr/>
        </p:nvCxnSpPr>
        <p:spPr>
          <a:xfrm flipV="1">
            <a:off x="3354837" y="3688221"/>
            <a:ext cx="2588763" cy="3105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7" idx="3"/>
          </p:cNvCxnSpPr>
          <p:nvPr/>
        </p:nvCxnSpPr>
        <p:spPr>
          <a:xfrm>
            <a:off x="3354837" y="3998757"/>
            <a:ext cx="836163" cy="2770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11" idx="1"/>
          </p:cNvCxnSpPr>
          <p:nvPr/>
        </p:nvCxnSpPr>
        <p:spPr>
          <a:xfrm flipV="1">
            <a:off x="3200843" y="2876525"/>
            <a:ext cx="1102801" cy="3888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2" idx="1"/>
          </p:cNvCxnSpPr>
          <p:nvPr/>
        </p:nvCxnSpPr>
        <p:spPr>
          <a:xfrm>
            <a:off x="2876089" y="3676174"/>
            <a:ext cx="1476575" cy="3620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7028" y="2988324"/>
            <a:ext cx="167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10px Border, Red Text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8599" y="3531158"/>
            <a:ext cx="966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Green Text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210" y="4064069"/>
            <a:ext cx="1743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Times Roman, Blue Text</a:t>
            </a:r>
          </a:p>
        </p:txBody>
      </p:sp>
    </p:spTree>
    <p:extLst>
      <p:ext uri="{BB962C8B-B14F-4D97-AF65-F5344CB8AC3E}">
        <p14:creationId xmlns:p14="http://schemas.microsoft.com/office/powerpoint/2010/main" val="19253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76350"/>
            <a:ext cx="64008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https://www.youtube.com/watch?v=qKoajPPWpmo&amp;list=PLr6-GrHUlVf8JIgLcu3sHigvQjTw_aC9C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https://www.w3schools.com/css/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208490"/>
            <a:ext cx="3019552" cy="25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521518" cy="609600"/>
          </a:xfrm>
        </p:spPr>
        <p:txBody>
          <a:bodyPr/>
          <a:lstStyle/>
          <a:p>
            <a:r>
              <a:rPr lang="en-US" dirty="0"/>
              <a:t>Assigning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081612"/>
            <a:ext cx="5105400" cy="266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importantThing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 Information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 People are Saying About The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 Martin says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 store saved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Tom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Fast and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friendly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service!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crazyThing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Mrs. Davidson says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 papers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7718" y="472012"/>
            <a:ext cx="3200400" cy="423333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"Comic Sans MS"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"Times Roman"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crazyThing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importantThing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81612"/>
            <a:ext cx="19050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084356"/>
            <a:ext cx="16764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" y="3028950"/>
            <a:ext cx="15621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1600" y="3415041"/>
            <a:ext cx="1600200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2536" y="3801132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 Selectors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Start with “.”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rule matches every element with that class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094922" y="3975653"/>
            <a:ext cx="1550504" cy="3180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5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521518" cy="609600"/>
          </a:xfrm>
        </p:spPr>
        <p:txBody>
          <a:bodyPr/>
          <a:lstStyle/>
          <a:p>
            <a:r>
              <a:rPr lang="en-US" dirty="0"/>
              <a:t>Assigning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081612"/>
            <a:ext cx="5105400" cy="266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importantThing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 Information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 People are Saying About The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 Martin says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 store saved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Tom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Fast and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friendly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service!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crazyThing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Mrs. Davidson says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 papers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819150"/>
            <a:ext cx="3584841" cy="345474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5553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7151"/>
            <a:ext cx="4724400" cy="609600"/>
          </a:xfrm>
        </p:spPr>
        <p:txBody>
          <a:bodyPr/>
          <a:lstStyle/>
          <a:p>
            <a:r>
              <a:rPr lang="en-US" dirty="0"/>
              <a:t>Multiple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95199"/>
            <a:ext cx="4267200" cy="108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importantThing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 Information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crazyThing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 papers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blockquote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803760"/>
            <a:ext cx="4191000" cy="403890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3400" y="1390254"/>
            <a:ext cx="3200400" cy="266137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greatThing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"Times Roman"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i="1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crazyThing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importantThing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165" y="4166256"/>
            <a:ext cx="3648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Selectors are applied one by one from the CSS file after the HTML loads.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913" y="195199"/>
            <a:ext cx="2866279" cy="3279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6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6955" y="2343150"/>
            <a:ext cx="3519384" cy="17297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164080"/>
            <a:ext cx="5105400" cy="1493837"/>
          </a:xfrm>
        </p:spPr>
        <p:txBody>
          <a:bodyPr>
            <a:normAutofit/>
          </a:bodyPr>
          <a:lstStyle/>
          <a:p>
            <a:r>
              <a:rPr lang="en-US" dirty="0"/>
              <a:t>Visit your favorite retail site. Open the developer tools and surf the DOM. Try replacing some of the CSS values through the developer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1123950"/>
            <a:ext cx="7772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separate CSS file to one of your HTML files.</a:t>
            </a:r>
          </a:p>
          <a:p>
            <a:r>
              <a:rPr lang="en-US" dirty="0"/>
              <a:t>Google CSS attributes and experiment with different properties and values. developer tools.</a:t>
            </a:r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7: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Getting Started With CSS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1951"/>
            <a:ext cx="4343400" cy="443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}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...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Did your pencil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786729"/>
            <a:ext cx="3911600" cy="40180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CSS Rules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67" y="776431"/>
            <a:ext cx="3915833" cy="402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50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4446" y="1430299"/>
            <a:ext cx="3962400" cy="291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gray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	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  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  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      </a:t>
            </a:r>
          </a:p>
          <a:p>
            <a:pPr>
              <a:lnSpc>
                <a:spcPct val="107000"/>
              </a:lnSpc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CSS Syntax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1522346" y="1326162"/>
            <a:ext cx="1485900" cy="2799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01620" y="1415615"/>
            <a:ext cx="381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31267" y="1961438"/>
            <a:ext cx="753717" cy="3578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9105" y="95099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Selector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30757" y="1961438"/>
            <a:ext cx="1673089" cy="3578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769996" y="2135374"/>
            <a:ext cx="156127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0494" y="17660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Property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5980047" y="2135374"/>
            <a:ext cx="152399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23046" y="17660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Value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3568152" y="1249962"/>
            <a:ext cx="392594" cy="3346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11270" y="108312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Braces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09794" y="1083122"/>
            <a:ext cx="130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Semicolon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5840899" y="1400102"/>
            <a:ext cx="1288773" cy="4590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5259460" y="1080420"/>
            <a:ext cx="1025386" cy="7428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74908" y="778362"/>
            <a:ext cx="130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Colon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971800" y="2730064"/>
            <a:ext cx="3061255" cy="881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1522346" y="3149165"/>
            <a:ext cx="1456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5887" y="28038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Rule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36298" y="365354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Spacing optional</a:t>
            </a:r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6227696" y="3976713"/>
            <a:ext cx="882098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9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  <p:bldP spid="13" grpId="0" animBg="1"/>
      <p:bldP spid="15" grpId="0"/>
      <p:bldP spid="19" grpId="0"/>
      <p:bldP spid="22" grpId="0"/>
      <p:bldP spid="23" grpId="0"/>
      <p:bldP spid="29" grpId="0"/>
      <p:bldP spid="30" grpId="0" animBg="1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Rusty Ruler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994088"/>
            <a:ext cx="2971800" cy="345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&lt;style&gt;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  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h2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  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&lt;/style&gt;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19150"/>
            <a:ext cx="3783218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305340" y="1534767"/>
            <a:ext cx="3097695" cy="13972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1325218" y="1431235"/>
            <a:ext cx="3097695" cy="860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298714" y="3240157"/>
            <a:ext cx="3094382" cy="885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9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Rusty Ruler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994088"/>
            <a:ext cx="3276600" cy="266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&lt;style&gt;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h1, h2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&lt;/style&gt;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19150"/>
            <a:ext cx="3783219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3806687" y="1560444"/>
            <a:ext cx="795130" cy="13219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3806687" y="2882348"/>
            <a:ext cx="636104" cy="427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9" y="819150"/>
            <a:ext cx="3783219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Rusty Ruler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994088"/>
            <a:ext cx="3276600" cy="345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&lt;style&gt;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maroon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h1, h2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 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&lt;/style&gt;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091" y="2762250"/>
            <a:ext cx="3048000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7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45679E-6 L 0.00034 0.153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1915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</a:rPr>
              <a:t>blue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</a:rPr>
              <a:t>red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F007F"/>
                </a:solidFill>
                <a:latin typeface="Consolas" panose="020B0609020204030204" pitchFamily="49" charset="0"/>
              </a:rPr>
              <a:t>colo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</a:rPr>
              <a:t>green</a:t>
            </a: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19" y="846050"/>
            <a:ext cx="3775085" cy="387784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1250" y="1478013"/>
            <a:ext cx="1" cy="7558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8924" y="2211925"/>
            <a:ext cx="208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last value wins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1679714" y="3588026"/>
            <a:ext cx="715616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72966" y="3974464"/>
            <a:ext cx="230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Unknown properties are silently ignored</a:t>
            </a:r>
          </a:p>
        </p:txBody>
      </p:sp>
    </p:spTree>
    <p:extLst>
      <p:ext uri="{BB962C8B-B14F-4D97-AF65-F5344CB8AC3E}">
        <p14:creationId xmlns:p14="http://schemas.microsoft.com/office/powerpoint/2010/main" val="16572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9179</TotalTime>
  <Words>783</Words>
  <Application>Microsoft Office PowerPoint</Application>
  <PresentationFormat>On-screen Show (16:9)</PresentationFormat>
  <Paragraphs>308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Styling with CSS</vt:lpstr>
      <vt:lpstr>See Also</vt:lpstr>
      <vt:lpstr>In the Book</vt:lpstr>
      <vt:lpstr>CSS Rules</vt:lpstr>
      <vt:lpstr>CSS Syntax</vt:lpstr>
      <vt:lpstr>Styling the Rusty Ruler</vt:lpstr>
      <vt:lpstr>Styling the Rusty Ruler</vt:lpstr>
      <vt:lpstr>Styling the Rusty Ruler</vt:lpstr>
      <vt:lpstr>Conflicting Rules</vt:lpstr>
      <vt:lpstr>Sharing CSS</vt:lpstr>
      <vt:lpstr>The &lt;link&gt; Element</vt:lpstr>
      <vt:lpstr>The &lt;link&gt; Element</vt:lpstr>
      <vt:lpstr>Inheritance</vt:lpstr>
      <vt:lpstr>Inheritance</vt:lpstr>
      <vt:lpstr>Inheritance</vt:lpstr>
      <vt:lpstr>CSS Defaults</vt:lpstr>
      <vt:lpstr>Surfing the DOM</vt:lpstr>
      <vt:lpstr>Surfing the DOM</vt:lpstr>
      <vt:lpstr>Element Classes</vt:lpstr>
      <vt:lpstr>Assigning Classes</vt:lpstr>
      <vt:lpstr>Assigning Classes</vt:lpstr>
      <vt:lpstr>Multiple Classes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321</cp:revision>
  <cp:lastPrinted>2015-07-06T21:44:19Z</cp:lastPrinted>
  <dcterms:created xsi:type="dcterms:W3CDTF">2015-07-04T21:12:26Z</dcterms:created>
  <dcterms:modified xsi:type="dcterms:W3CDTF">2017-05-19T01:38:40Z</dcterms:modified>
</cp:coreProperties>
</file>